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HYSPRIT</a:t>
            </a:r>
            <a:br>
              <a:rPr kumimoji="1" lang="en-US" altLang="ja-JP" dirty="0" smtClean="0"/>
            </a:br>
            <a:r>
              <a:rPr lang="en-US" altLang="ja-JP" dirty="0" smtClean="0"/>
              <a:t>Chiba campaign </a:t>
            </a:r>
            <a:r>
              <a:rPr lang="en-US" altLang="ja-JP" dirty="0" smtClean="0"/>
              <a:t>(event)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04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20181104_24(UTC:2018110415)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81"/>
          <a:stretch/>
        </p:blipFill>
        <p:spPr>
          <a:xfrm rot="5400000">
            <a:off x="5316469" y="656049"/>
            <a:ext cx="5991921" cy="641198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4225" y="1649896"/>
            <a:ext cx="5282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11</a:t>
            </a:r>
            <a:r>
              <a:rPr kumimoji="1" lang="ja-JP" altLang="en-US" sz="2000" dirty="0" smtClean="0"/>
              <a:t>月</a:t>
            </a:r>
            <a:r>
              <a:rPr kumimoji="1" lang="en-US" altLang="ja-JP" sz="2000" dirty="0" smtClean="0"/>
              <a:t>4</a:t>
            </a:r>
            <a:r>
              <a:rPr kumimoji="1" lang="ja-JP" altLang="en-US" sz="2000" dirty="0" smtClean="0"/>
              <a:t>日</a:t>
            </a:r>
            <a:r>
              <a:rPr kumimoji="1" lang="en-US" altLang="ja-JP" sz="2000" dirty="0" smtClean="0"/>
              <a:t>24</a:t>
            </a:r>
            <a:r>
              <a:rPr kumimoji="1" lang="ja-JP" altLang="en-US" sz="2000" dirty="0" smtClean="0"/>
              <a:t>時</a:t>
            </a:r>
            <a:r>
              <a:rPr kumimoji="1" lang="en-US" altLang="ja-JP" sz="2000" dirty="0" smtClean="0"/>
              <a:t>(JTC)</a:t>
            </a:r>
            <a:r>
              <a:rPr kumimoji="1" lang="ja-JP" altLang="en-US" sz="2000" dirty="0" smtClean="0"/>
              <a:t>から</a:t>
            </a:r>
            <a:r>
              <a:rPr kumimoji="1" lang="en-US" altLang="ja-JP" sz="2000" dirty="0" smtClean="0"/>
              <a:t>200</a:t>
            </a:r>
            <a:r>
              <a:rPr kumimoji="1" lang="ja-JP" altLang="en-US" sz="2000" dirty="0" smtClean="0"/>
              <a:t>時間遡った結果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46298" y="1197644"/>
            <a:ext cx="2035154" cy="288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3600" dirty="0" smtClean="0">
                <a:latin typeface="Arial Black" panose="020B0A04020102020204" pitchFamily="34" charset="0"/>
              </a:rPr>
              <a:t>Result of 20181104_12 </a:t>
            </a:r>
            <a:r>
              <a:rPr kumimoji="1" lang="ja-JP" altLang="en-US" sz="3600" dirty="0" smtClean="0">
                <a:latin typeface="Arial Black" panose="020B0A04020102020204" pitchFamily="34" charset="0"/>
              </a:rPr>
              <a:t>～</a:t>
            </a:r>
            <a:r>
              <a:rPr kumimoji="1" lang="en-US" altLang="ja-JP" sz="3600" dirty="0" smtClean="0">
                <a:latin typeface="Arial Black" panose="020B0A04020102020204" pitchFamily="34" charset="0"/>
              </a:rPr>
              <a:t> 20181104_18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2697" y="1197649"/>
            <a:ext cx="2035154" cy="288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26299" y="1197644"/>
            <a:ext cx="2035154" cy="2880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406299" y="1197644"/>
            <a:ext cx="2035154" cy="28800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2697" y="3232798"/>
            <a:ext cx="2035154" cy="2880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44497" y="3232798"/>
            <a:ext cx="2035154" cy="2880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26298" y="3232800"/>
            <a:ext cx="2035155" cy="288000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40274" y="1042329"/>
            <a:ext cx="992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11</a:t>
            </a:r>
            <a:r>
              <a:rPr lang="ja-JP" altLang="en-US" sz="2000" dirty="0" smtClean="0"/>
              <a:t>月</a:t>
            </a:r>
            <a:r>
              <a:rPr lang="en-US" altLang="ja-JP" sz="2000" dirty="0"/>
              <a:t>4</a:t>
            </a:r>
            <a:r>
              <a:rPr lang="ja-JP" altLang="en-US" sz="2000" dirty="0" smtClean="0"/>
              <a:t>日</a:t>
            </a:r>
            <a:r>
              <a:rPr lang="en-US" altLang="ja-JP" sz="2000" dirty="0" smtClean="0"/>
              <a:t>21</a:t>
            </a:r>
            <a:r>
              <a:rPr lang="ja-JP" altLang="en-US" sz="2000" dirty="0" smtClean="0"/>
              <a:t>時～</a:t>
            </a:r>
            <a:r>
              <a:rPr lang="en-US" altLang="ja-JP" sz="2000" dirty="0" smtClean="0"/>
              <a:t>11</a:t>
            </a:r>
            <a:r>
              <a:rPr lang="ja-JP" altLang="en-US" sz="2000" dirty="0" smtClean="0"/>
              <a:t>月</a:t>
            </a:r>
            <a:r>
              <a:rPr lang="en-US" altLang="ja-JP" sz="2000" dirty="0" smtClean="0"/>
              <a:t>5</a:t>
            </a:r>
            <a:r>
              <a:rPr lang="ja-JP" altLang="en-US" sz="2000" dirty="0" smtClean="0"/>
              <a:t>日</a:t>
            </a:r>
            <a:r>
              <a:rPr lang="en-US" altLang="ja-JP" sz="2000" dirty="0" smtClean="0"/>
              <a:t>3</a:t>
            </a:r>
            <a:r>
              <a:rPr lang="ja-JP" altLang="en-US" sz="2000" dirty="0" smtClean="0"/>
              <a:t>時の時間からそれぞれ</a:t>
            </a:r>
            <a:r>
              <a:rPr kumimoji="1" lang="en-US" altLang="ja-JP" sz="2000" dirty="0" smtClean="0"/>
              <a:t>100</a:t>
            </a:r>
            <a:r>
              <a:rPr kumimoji="1" lang="ja-JP" altLang="en-US" sz="2000" dirty="0" smtClean="0"/>
              <a:t>時間遡った結果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310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43</Words>
  <Application>Microsoft Office PowerPoint</Application>
  <PresentationFormat>ワイド画面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Arial Black</vt:lpstr>
      <vt:lpstr>Office テーマ</vt:lpstr>
      <vt:lpstr>HYSPRIT Chiba campaign (event)</vt:lpstr>
      <vt:lpstr>20181104_24(UTC:2018110415)</vt:lpstr>
      <vt:lpstr>Result of 20181104_12 ～ 20181104_18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7</cp:revision>
  <dcterms:created xsi:type="dcterms:W3CDTF">2018-11-14T06:41:18Z</dcterms:created>
  <dcterms:modified xsi:type="dcterms:W3CDTF">2018-11-14T08:52:47Z</dcterms:modified>
</cp:coreProperties>
</file>